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6459200" cy="21945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>
        <p:scale>
          <a:sx n="33" d="100"/>
          <a:sy n="33" d="100"/>
        </p:scale>
        <p:origin x="2750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4440" y="3591562"/>
            <a:ext cx="13990320" cy="7640320"/>
          </a:xfrm>
        </p:spPr>
        <p:txBody>
          <a:bodyPr anchor="b"/>
          <a:lstStyle>
            <a:lvl1pPr algn="ctr"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11526522"/>
            <a:ext cx="12344400" cy="5298438"/>
          </a:xfrm>
        </p:spPr>
        <p:txBody>
          <a:bodyPr/>
          <a:lstStyle>
            <a:lvl1pPr marL="0" indent="0" algn="ctr">
              <a:buNone/>
              <a:defRPr sz="4320"/>
            </a:lvl1pPr>
            <a:lvl2pPr marL="822960" indent="0" algn="ctr">
              <a:buNone/>
              <a:defRPr sz="3600"/>
            </a:lvl2pPr>
            <a:lvl3pPr marL="1645920" indent="0" algn="ctr">
              <a:buNone/>
              <a:defRPr sz="3240"/>
            </a:lvl3pPr>
            <a:lvl4pPr marL="2468880" indent="0" algn="ctr">
              <a:buNone/>
              <a:defRPr sz="2880"/>
            </a:lvl4pPr>
            <a:lvl5pPr marL="3291840" indent="0" algn="ctr">
              <a:buNone/>
              <a:defRPr sz="2880"/>
            </a:lvl5pPr>
            <a:lvl6pPr marL="4114800" indent="0" algn="ctr">
              <a:buNone/>
              <a:defRPr sz="2880"/>
            </a:lvl6pPr>
            <a:lvl7pPr marL="4937760" indent="0" algn="ctr">
              <a:buNone/>
              <a:defRPr sz="2880"/>
            </a:lvl7pPr>
            <a:lvl8pPr marL="5760720" indent="0" algn="ctr">
              <a:buNone/>
              <a:defRPr sz="2880"/>
            </a:lvl8pPr>
            <a:lvl9pPr marL="6583680" indent="0" algn="ctr">
              <a:buNone/>
              <a:defRPr sz="28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4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105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78616" y="1168400"/>
            <a:ext cx="3549015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1571" y="1168400"/>
            <a:ext cx="10441305" cy="185978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862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8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2998" y="5471167"/>
            <a:ext cx="14196060" cy="9128758"/>
          </a:xfrm>
        </p:spPr>
        <p:txBody>
          <a:bodyPr anchor="b"/>
          <a:lstStyle>
            <a:lvl1pPr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2998" y="14686287"/>
            <a:ext cx="14196060" cy="4800598"/>
          </a:xfrm>
        </p:spPr>
        <p:txBody>
          <a:bodyPr/>
          <a:lstStyle>
            <a:lvl1pPr marL="0" indent="0">
              <a:buNone/>
              <a:defRPr sz="4320">
                <a:solidFill>
                  <a:schemeClr val="tx1"/>
                </a:solidFill>
              </a:defRPr>
            </a:lvl1pPr>
            <a:lvl2pPr marL="82296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645920" indent="0">
              <a:buNone/>
              <a:defRPr sz="3240">
                <a:solidFill>
                  <a:schemeClr val="tx1">
                    <a:tint val="75000"/>
                  </a:schemeClr>
                </a:solidFill>
              </a:defRPr>
            </a:lvl3pPr>
            <a:lvl4pPr marL="246888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4pPr>
            <a:lvl5pPr marL="329184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5pPr>
            <a:lvl6pPr marL="411480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6pPr>
            <a:lvl7pPr marL="493776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7pPr>
            <a:lvl8pPr marL="576072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8pPr>
            <a:lvl9pPr marL="658368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34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1570" y="5842000"/>
            <a:ext cx="699516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32470" y="5842000"/>
            <a:ext cx="699516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17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1168405"/>
            <a:ext cx="1419606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3716" y="5379722"/>
            <a:ext cx="6963012" cy="2636518"/>
          </a:xfrm>
        </p:spPr>
        <p:txBody>
          <a:bodyPr anchor="b"/>
          <a:lstStyle>
            <a:lvl1pPr marL="0" indent="0">
              <a:buNone/>
              <a:defRPr sz="4320" b="1"/>
            </a:lvl1pPr>
            <a:lvl2pPr marL="822960" indent="0">
              <a:buNone/>
              <a:defRPr sz="3600" b="1"/>
            </a:lvl2pPr>
            <a:lvl3pPr marL="1645920" indent="0">
              <a:buNone/>
              <a:defRPr sz="3240" b="1"/>
            </a:lvl3pPr>
            <a:lvl4pPr marL="2468880" indent="0">
              <a:buNone/>
              <a:defRPr sz="2880" b="1"/>
            </a:lvl4pPr>
            <a:lvl5pPr marL="3291840" indent="0">
              <a:buNone/>
              <a:defRPr sz="2880" b="1"/>
            </a:lvl5pPr>
            <a:lvl6pPr marL="4114800" indent="0">
              <a:buNone/>
              <a:defRPr sz="2880" b="1"/>
            </a:lvl6pPr>
            <a:lvl7pPr marL="4937760" indent="0">
              <a:buNone/>
              <a:defRPr sz="2880" b="1"/>
            </a:lvl7pPr>
            <a:lvl8pPr marL="5760720" indent="0">
              <a:buNone/>
              <a:defRPr sz="2880" b="1"/>
            </a:lvl8pPr>
            <a:lvl9pPr marL="6583680" indent="0">
              <a:buNone/>
              <a:defRPr sz="28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3716" y="8016240"/>
            <a:ext cx="6963012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332471" y="5379722"/>
            <a:ext cx="6997304" cy="2636518"/>
          </a:xfrm>
        </p:spPr>
        <p:txBody>
          <a:bodyPr anchor="b"/>
          <a:lstStyle>
            <a:lvl1pPr marL="0" indent="0">
              <a:buNone/>
              <a:defRPr sz="4320" b="1"/>
            </a:lvl1pPr>
            <a:lvl2pPr marL="822960" indent="0">
              <a:buNone/>
              <a:defRPr sz="3600" b="1"/>
            </a:lvl2pPr>
            <a:lvl3pPr marL="1645920" indent="0">
              <a:buNone/>
              <a:defRPr sz="3240" b="1"/>
            </a:lvl3pPr>
            <a:lvl4pPr marL="2468880" indent="0">
              <a:buNone/>
              <a:defRPr sz="2880" b="1"/>
            </a:lvl4pPr>
            <a:lvl5pPr marL="3291840" indent="0">
              <a:buNone/>
              <a:defRPr sz="2880" b="1"/>
            </a:lvl5pPr>
            <a:lvl6pPr marL="4114800" indent="0">
              <a:buNone/>
              <a:defRPr sz="2880" b="1"/>
            </a:lvl6pPr>
            <a:lvl7pPr marL="4937760" indent="0">
              <a:buNone/>
              <a:defRPr sz="2880" b="1"/>
            </a:lvl7pPr>
            <a:lvl8pPr marL="5760720" indent="0">
              <a:buNone/>
              <a:defRPr sz="2880" b="1"/>
            </a:lvl8pPr>
            <a:lvl9pPr marL="6583680" indent="0">
              <a:buNone/>
              <a:defRPr sz="28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332471" y="8016240"/>
            <a:ext cx="6997304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65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397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26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1463040"/>
            <a:ext cx="5308520" cy="5120640"/>
          </a:xfrm>
        </p:spPr>
        <p:txBody>
          <a:bodyPr anchor="b"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97304" y="3159765"/>
            <a:ext cx="8332470" cy="15595600"/>
          </a:xfrm>
        </p:spPr>
        <p:txBody>
          <a:bodyPr/>
          <a:lstStyle>
            <a:lvl1pPr>
              <a:defRPr sz="5760"/>
            </a:lvl1pPr>
            <a:lvl2pPr>
              <a:defRPr sz="5040"/>
            </a:lvl2pPr>
            <a:lvl3pPr>
              <a:defRPr sz="432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6583680"/>
            <a:ext cx="5308520" cy="12197082"/>
          </a:xfrm>
        </p:spPr>
        <p:txBody>
          <a:bodyPr/>
          <a:lstStyle>
            <a:lvl1pPr marL="0" indent="0">
              <a:buNone/>
              <a:defRPr sz="2880"/>
            </a:lvl1pPr>
            <a:lvl2pPr marL="822960" indent="0">
              <a:buNone/>
              <a:defRPr sz="2520"/>
            </a:lvl2pPr>
            <a:lvl3pPr marL="1645920" indent="0">
              <a:buNone/>
              <a:defRPr sz="2160"/>
            </a:lvl3pPr>
            <a:lvl4pPr marL="2468880" indent="0">
              <a:buNone/>
              <a:defRPr sz="1800"/>
            </a:lvl4pPr>
            <a:lvl5pPr marL="3291840" indent="0">
              <a:buNone/>
              <a:defRPr sz="1800"/>
            </a:lvl5pPr>
            <a:lvl6pPr marL="4114800" indent="0">
              <a:buNone/>
              <a:defRPr sz="1800"/>
            </a:lvl6pPr>
            <a:lvl7pPr marL="4937760" indent="0">
              <a:buNone/>
              <a:defRPr sz="1800"/>
            </a:lvl7pPr>
            <a:lvl8pPr marL="5760720" indent="0">
              <a:buNone/>
              <a:defRPr sz="1800"/>
            </a:lvl8pPr>
            <a:lvl9pPr marL="658368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79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1463040"/>
            <a:ext cx="5308520" cy="5120640"/>
          </a:xfrm>
        </p:spPr>
        <p:txBody>
          <a:bodyPr anchor="b"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97304" y="3159765"/>
            <a:ext cx="8332470" cy="15595600"/>
          </a:xfrm>
        </p:spPr>
        <p:txBody>
          <a:bodyPr anchor="t"/>
          <a:lstStyle>
            <a:lvl1pPr marL="0" indent="0">
              <a:buNone/>
              <a:defRPr sz="5760"/>
            </a:lvl1pPr>
            <a:lvl2pPr marL="822960" indent="0">
              <a:buNone/>
              <a:defRPr sz="5040"/>
            </a:lvl2pPr>
            <a:lvl3pPr marL="1645920" indent="0">
              <a:buNone/>
              <a:defRPr sz="4320"/>
            </a:lvl3pPr>
            <a:lvl4pPr marL="2468880" indent="0">
              <a:buNone/>
              <a:defRPr sz="3600"/>
            </a:lvl4pPr>
            <a:lvl5pPr marL="3291840" indent="0">
              <a:buNone/>
              <a:defRPr sz="3600"/>
            </a:lvl5pPr>
            <a:lvl6pPr marL="4114800" indent="0">
              <a:buNone/>
              <a:defRPr sz="3600"/>
            </a:lvl6pPr>
            <a:lvl7pPr marL="4937760" indent="0">
              <a:buNone/>
              <a:defRPr sz="3600"/>
            </a:lvl7pPr>
            <a:lvl8pPr marL="5760720" indent="0">
              <a:buNone/>
              <a:defRPr sz="3600"/>
            </a:lvl8pPr>
            <a:lvl9pPr marL="6583680" indent="0">
              <a:buNone/>
              <a:defRPr sz="3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6583680"/>
            <a:ext cx="5308520" cy="12197082"/>
          </a:xfrm>
        </p:spPr>
        <p:txBody>
          <a:bodyPr/>
          <a:lstStyle>
            <a:lvl1pPr marL="0" indent="0">
              <a:buNone/>
              <a:defRPr sz="2880"/>
            </a:lvl1pPr>
            <a:lvl2pPr marL="822960" indent="0">
              <a:buNone/>
              <a:defRPr sz="2520"/>
            </a:lvl2pPr>
            <a:lvl3pPr marL="1645920" indent="0">
              <a:buNone/>
              <a:defRPr sz="2160"/>
            </a:lvl3pPr>
            <a:lvl4pPr marL="2468880" indent="0">
              <a:buNone/>
              <a:defRPr sz="1800"/>
            </a:lvl4pPr>
            <a:lvl5pPr marL="3291840" indent="0">
              <a:buNone/>
              <a:defRPr sz="1800"/>
            </a:lvl5pPr>
            <a:lvl6pPr marL="4114800" indent="0">
              <a:buNone/>
              <a:defRPr sz="1800"/>
            </a:lvl6pPr>
            <a:lvl7pPr marL="4937760" indent="0">
              <a:buNone/>
              <a:defRPr sz="1800"/>
            </a:lvl7pPr>
            <a:lvl8pPr marL="5760720" indent="0">
              <a:buNone/>
              <a:defRPr sz="1800"/>
            </a:lvl8pPr>
            <a:lvl9pPr marL="658368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13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1570" y="1168405"/>
            <a:ext cx="1419606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570" y="5842000"/>
            <a:ext cx="1419606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1570" y="20340325"/>
            <a:ext cx="370332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79F6D-B420-47C9-8FA7-B8FD46E576DA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52110" y="20340325"/>
            <a:ext cx="555498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24310" y="20340325"/>
            <a:ext cx="370332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3A9DDE-55CE-4D28-B20A-C15463916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61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645920" rtl="0" eaLnBrk="1" latinLnBrk="0" hangingPunct="1">
        <a:lnSpc>
          <a:spcPct val="90000"/>
        </a:lnSpc>
        <a:spcBef>
          <a:spcPct val="0"/>
        </a:spcBef>
        <a:buNone/>
        <a:defRPr sz="79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164592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1pPr>
      <a:lvl2pPr marL="12344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3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70332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52628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53492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61722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9951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2pPr>
      <a:lvl3pPr marL="16459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3pPr>
      <a:lvl4pPr marL="24688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11480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49377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57607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5836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1.wdp"/><Relationship Id="rId1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4.png"/><Relationship Id="rId2" Type="http://schemas.openxmlformats.org/officeDocument/2006/relationships/image" Target="../media/image1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microsoft.com/office/2007/relationships/hdphoto" Target="../media/hdphoto2.wdp"/><Relationship Id="rId10" Type="http://schemas.openxmlformats.org/officeDocument/2006/relationships/image" Target="../media/image9.png"/><Relationship Id="rId19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3D31495-7BCB-449E-8F4A-16743A90FDAC}"/>
              </a:ext>
            </a:extLst>
          </p:cNvPr>
          <p:cNvSpPr/>
          <p:nvPr/>
        </p:nvSpPr>
        <p:spPr>
          <a:xfrm>
            <a:off x="-18003" y="0"/>
            <a:ext cx="16477203" cy="21945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B40CB4-17AD-4CE6-892B-9E52086C30A6}"/>
              </a:ext>
            </a:extLst>
          </p:cNvPr>
          <p:cNvSpPr txBox="1"/>
          <p:nvPr/>
        </p:nvSpPr>
        <p:spPr>
          <a:xfrm>
            <a:off x="-18003" y="19712700"/>
            <a:ext cx="16459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 GRANT SAYLOR   KYLE SMITH   ANTHONY TRAN   JIAYI XU</a:t>
            </a:r>
          </a:p>
          <a:p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endParaRPr lang="en-US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		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27D8732-CB02-4A56-A530-69EDED3857FC}"/>
              </a:ext>
            </a:extLst>
          </p:cNvPr>
          <p:cNvGrpSpPr/>
          <p:nvPr/>
        </p:nvGrpSpPr>
        <p:grpSpPr>
          <a:xfrm>
            <a:off x="194151" y="1992135"/>
            <a:ext cx="7002586" cy="8441559"/>
            <a:chOff x="3069700" y="1991082"/>
            <a:chExt cx="9062665" cy="1044178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FAD53B1-5AAA-498B-997E-A32E85B039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03" b="20004"/>
            <a:stretch/>
          </p:blipFill>
          <p:spPr>
            <a:xfrm>
              <a:off x="4360188" y="2643808"/>
              <a:ext cx="6248177" cy="937774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906B19B-BCBB-4773-86E6-AA7D8C57B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380140" y="2680642"/>
              <a:ext cx="10441786" cy="9062665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4EA817D-B834-4B06-9CAF-B3A79B83F2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93" y="20740392"/>
            <a:ext cx="3055765" cy="9183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583239-C7B1-4BE0-8A53-F11EE7DD1E48}"/>
              </a:ext>
            </a:extLst>
          </p:cNvPr>
          <p:cNvSpPr txBox="1"/>
          <p:nvPr/>
        </p:nvSpPr>
        <p:spPr>
          <a:xfrm>
            <a:off x="-328652" y="47625"/>
            <a:ext cx="9284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SO MANY BOOKS, SO LITTLE TIME…	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FE3242F-1749-40A1-921A-D242FBC51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9" b="3089"/>
          <a:stretch/>
        </p:blipFill>
        <p:spPr>
          <a:xfrm>
            <a:off x="-18002" y="9848195"/>
            <a:ext cx="3736494" cy="74007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4ED850C-D819-4BE1-BCCE-D93B9C761F9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1" b="2965"/>
          <a:stretch/>
        </p:blipFill>
        <p:spPr>
          <a:xfrm>
            <a:off x="12625466" y="2679650"/>
            <a:ext cx="3853612" cy="77450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337141-D463-453D-9194-2F591E3A1AA8}"/>
              </a:ext>
            </a:extLst>
          </p:cNvPr>
          <p:cNvSpPr txBox="1"/>
          <p:nvPr/>
        </p:nvSpPr>
        <p:spPr>
          <a:xfrm>
            <a:off x="5269290" y="16116893"/>
            <a:ext cx="10939463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LIBRAWORKS</a:t>
            </a:r>
          </a:p>
          <a:p>
            <a:pPr algn="r"/>
            <a:r>
              <a:rPr lang="en-US" sz="8000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VIRTUAL LIBRARY</a:t>
            </a:r>
          </a:p>
          <a:p>
            <a:pPr algn="r"/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FIRST EDITION: JUNE 2021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D57349-E9DB-41D1-BE41-E3CA423853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0277" y="14650777"/>
            <a:ext cx="1524000" cy="1524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384D472-E2EE-4E42-A548-8E9655E081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44"/>
          <a:stretch/>
        </p:blipFill>
        <p:spPr>
          <a:xfrm rot="5400000">
            <a:off x="-2216211" y="10976719"/>
            <a:ext cx="9436579" cy="504016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407A8AF-4C02-4E77-A462-3F1D9C1A194C}"/>
              </a:ext>
            </a:extLst>
          </p:cNvPr>
          <p:cNvSpPr txBox="1"/>
          <p:nvPr/>
        </p:nvSpPr>
        <p:spPr>
          <a:xfrm>
            <a:off x="5269290" y="12044245"/>
            <a:ext cx="109394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LEND YOUR BOOKS</a:t>
            </a:r>
          </a:p>
          <a:p>
            <a:r>
              <a:rPr lang="en-US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READ MORE BOOKS</a:t>
            </a:r>
          </a:p>
          <a:p>
            <a:r>
              <a:rPr lang="en-US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NAVIGATE YOUR NEIGHBORHOOD</a:t>
            </a:r>
          </a:p>
          <a:p>
            <a:r>
              <a:rPr lang="en-US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… ALL FROM YOUR PHONE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F3E9365-A652-4D71-BF4B-C564530505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25939" y="20681615"/>
            <a:ext cx="3055765" cy="75782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6F63CF0-A1C1-4638-B191-1264670FCB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648183" y="20848878"/>
            <a:ext cx="3055765" cy="77071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3F28697-2D89-4D8A-BEAF-C7524ABEC22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59447" y="20872174"/>
            <a:ext cx="2389601" cy="53096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95ED9D4-6FF9-4CA0-A4F5-3C10DD11CA7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5411" y="20908475"/>
            <a:ext cx="1791393" cy="53096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79CE4AA3-A6F3-4E4C-8375-1D39F931A8C1}"/>
              </a:ext>
            </a:extLst>
          </p:cNvPr>
          <p:cNvSpPr txBox="1"/>
          <p:nvPr/>
        </p:nvSpPr>
        <p:spPr>
          <a:xfrm>
            <a:off x="525656" y="19374246"/>
            <a:ext cx="8374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ADVISER: ZHIYUN LI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2CE507-F491-4EC2-80DF-55FCD5BA73D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120000"/>
                    </a14:imgEffect>
                    <a14:imgEffect>
                      <a14:brightnessContrast bright="10000" contras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84" r="19984"/>
          <a:stretch/>
        </p:blipFill>
        <p:spPr>
          <a:xfrm rot="21424420">
            <a:off x="6852023" y="1462761"/>
            <a:ext cx="5418026" cy="67705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E049FAB-36B6-45F5-AC6D-BDA3D322FC1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0800000">
            <a:off x="6081703" y="895193"/>
            <a:ext cx="6513085" cy="754197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E1C398E-7019-4F59-92F4-25D22F4C34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02"/>
          <a:stretch/>
        </p:blipFill>
        <p:spPr>
          <a:xfrm rot="5400000">
            <a:off x="8708446" y="3958963"/>
            <a:ext cx="10278482" cy="5262781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5111BF7-34BF-4DD3-99FE-3DC707E25459}"/>
              </a:ext>
            </a:extLst>
          </p:cNvPr>
          <p:cNvGrpSpPr/>
          <p:nvPr/>
        </p:nvGrpSpPr>
        <p:grpSpPr>
          <a:xfrm>
            <a:off x="3995958" y="5763857"/>
            <a:ext cx="4990356" cy="5779413"/>
            <a:chOff x="10712580" y="2991494"/>
            <a:chExt cx="6372474" cy="7681964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D0DF151-1289-4759-8FBB-1401710B53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51" b="34879"/>
            <a:stretch/>
          </p:blipFill>
          <p:spPr>
            <a:xfrm>
              <a:off x="11691661" y="3958951"/>
              <a:ext cx="4414311" cy="574705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D6A29C3-6A0A-4480-93A3-943801945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057835" y="3646239"/>
              <a:ext cx="7681964" cy="6372474"/>
            </a:xfrm>
            <a:prstGeom prst="rect">
              <a:avLst/>
            </a:prstGeom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3C5101C-DF05-4DF9-A2F8-4E8D4F253047}"/>
              </a:ext>
            </a:extLst>
          </p:cNvPr>
          <p:cNvSpPr txBox="1"/>
          <p:nvPr/>
        </p:nvSpPr>
        <p:spPr>
          <a:xfrm>
            <a:off x="12683492" y="7124700"/>
            <a:ext cx="2328390" cy="4154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51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>
                <a:solidFill>
                  <a:schemeClr val="bg1"/>
                </a:solidFill>
                <a:latin typeface="Georgia" panose="02040502050405020303" pitchFamily="18" charset="0"/>
              </a:rPr>
              <a:t>ARE YOU CHECKING IN </a:t>
            </a:r>
          </a:p>
          <a:p>
            <a:pPr algn="ctr"/>
            <a:r>
              <a:rPr lang="en-US" sz="1050" i="1" dirty="0">
                <a:solidFill>
                  <a:schemeClr val="bg1"/>
                </a:solidFill>
                <a:latin typeface="Georgia" panose="02040502050405020303" pitchFamily="18" charset="0"/>
              </a:rPr>
              <a:t>OR OUT?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3B2B0EAB-42C6-4819-80CA-77DEC109742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812511" y="7386654"/>
            <a:ext cx="3360541" cy="55702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FB7BE48B-FEAB-435D-A490-48578031004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aturation sat="7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744048" y="7078045"/>
            <a:ext cx="959900" cy="48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790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</TotalTime>
  <Words>55</Words>
  <Application>Microsoft Office PowerPoint</Application>
  <PresentationFormat>Custom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Georgia</vt:lpstr>
      <vt:lpstr>Segoe UI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Grant Saylor</dc:creator>
  <cp:lastModifiedBy>Grant Saylor</cp:lastModifiedBy>
  <cp:revision>11</cp:revision>
  <dcterms:created xsi:type="dcterms:W3CDTF">2021-06-01T20:10:45Z</dcterms:created>
  <dcterms:modified xsi:type="dcterms:W3CDTF">2021-06-04T20:52:48Z</dcterms:modified>
</cp:coreProperties>
</file>

<file path=docProps/thumbnail.jpeg>
</file>